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7" r:id="rId16"/>
    <p:sldId id="278" r:id="rId17"/>
    <p:sldId id="279" r:id="rId18"/>
    <p:sldId id="281" r:id="rId19"/>
    <p:sldId id="282" r:id="rId20"/>
    <p:sldId id="284" r:id="rId21"/>
    <p:sldId id="280" r:id="rId22"/>
    <p:sldId id="283" r:id="rId23"/>
    <p:sldId id="285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7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3.png>
</file>

<file path=ppt/media/image4.png>
</file>

<file path=ppt/media/image4.sv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Disjoint </a:t>
            </a:r>
            <a:r>
              <a:rPr lang="en-US" smtClean="0"/>
              <a:t>Set Union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PREPARED BY : NOOR MASRUR</a:t>
            </a:r>
            <a:endParaRPr lang="en-US" dirty="0"/>
          </a:p>
        </p:txBody>
      </p:sp>
      <p:pic>
        <p:nvPicPr>
          <p:cNvPr id="4" name="Graphic 4" descr="Brain in head icon&#10;">
            <a:extLst>
              <a:ext uri="{FF2B5EF4-FFF2-40B4-BE49-F238E27FC236}">
                <a16:creationId xmlns="" xmlns:a16="http://schemas.microsoft.com/office/drawing/2014/main" id="{D011E263-3212-4780-A140-E652B108B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1874" y="1997546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0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10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366" y="0"/>
            <a:ext cx="10229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8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652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0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829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3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21240" cy="707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0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918" y="0"/>
            <a:ext cx="10219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1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03536" cy="690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638" y="-118872"/>
            <a:ext cx="8847582" cy="724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0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80744" y="-1728216"/>
            <a:ext cx="7424928" cy="1018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7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89504" y="2194560"/>
            <a:ext cx="58613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SEE CODE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415902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14" y="-73152"/>
            <a:ext cx="10073274" cy="693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1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36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7472" y="0"/>
            <a:ext cx="10213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0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31036" y="-1431036"/>
            <a:ext cx="7232904" cy="1009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0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3793" y="-806338"/>
            <a:ext cx="9144000" cy="104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8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48134" y="-1548135"/>
            <a:ext cx="6914998" cy="1001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39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7110" y="-487111"/>
            <a:ext cx="9144000" cy="1011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30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" y="0"/>
            <a:ext cx="100071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3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0913" y="-715353"/>
            <a:ext cx="9144000" cy="1035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1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190" y="-94004"/>
            <a:ext cx="10348956" cy="765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3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553" y="-1"/>
            <a:ext cx="10348957" cy="717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1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3283" y="-520938"/>
            <a:ext cx="9144000" cy="101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9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2188" y="-734582"/>
            <a:ext cx="9144000" cy="1032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2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53</TotalTime>
  <Words>10</Words>
  <Application>Microsoft Office PowerPoint</Application>
  <PresentationFormat>Widescreen</PresentationFormat>
  <Paragraphs>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Century Gothic</vt:lpstr>
      <vt:lpstr>Wingdings 3</vt:lpstr>
      <vt:lpstr>Ion</vt:lpstr>
      <vt:lpstr>Disjoint Set Union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DSU &amp; MST</dc:title>
  <dc:creator>Noor Masrur</dc:creator>
  <cp:lastModifiedBy>Noor Masrur</cp:lastModifiedBy>
  <cp:revision>7</cp:revision>
  <dcterms:created xsi:type="dcterms:W3CDTF">2020-09-07T08:23:21Z</dcterms:created>
  <dcterms:modified xsi:type="dcterms:W3CDTF">2020-09-07T09:18:21Z</dcterms:modified>
</cp:coreProperties>
</file>